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8" r:id="rId3"/>
    <p:sldId id="259" r:id="rId4"/>
    <p:sldId id="257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C4C3-9150-7840-8E4C-D59800B6EDFD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1FA7-D8D5-5849-AE0A-8A6B235AF0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Organizing scientific work on the internet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archive preprints?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server desirable in theory</a:t>
            </a:r>
          </a:p>
          <a:p>
            <a:r>
              <a:rPr lang="en-US" dirty="0" smtClean="0"/>
              <a:t>In practice: allow multiple experiments, see which works (already have several in operation)</a:t>
            </a:r>
          </a:p>
          <a:p>
            <a:r>
              <a:rPr lang="en-US" dirty="0" err="1" smtClean="0"/>
              <a:t>Ginsparg</a:t>
            </a:r>
            <a:r>
              <a:rPr lang="en-US" dirty="0" smtClean="0"/>
              <a:t>: would perhaps construct a different system if starting today – experimentation could help arrive at best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8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preserving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site will index and archive preprints from all sites.</a:t>
            </a:r>
          </a:p>
          <a:p>
            <a:r>
              <a:rPr lang="en-US" dirty="0" smtClean="0"/>
              <a:t>Housed at NLM?</a:t>
            </a:r>
          </a:p>
          <a:p>
            <a:r>
              <a:rPr lang="en-US" dirty="0" smtClean="0"/>
              <a:t>Preprint must abide by agreed-upon standards to be indexed (like </a:t>
            </a:r>
            <a:r>
              <a:rPr lang="en-US" dirty="0" err="1" smtClean="0"/>
              <a:t>Pubmed</a:t>
            </a:r>
            <a:r>
              <a:rPr lang="en-US" dirty="0" smtClean="0"/>
              <a:t>, </a:t>
            </a:r>
            <a:r>
              <a:rPr lang="en-US" dirty="0" err="1" smtClean="0"/>
              <a:t>ArXiv</a:t>
            </a:r>
            <a:r>
              <a:rPr lang="en-US" dirty="0" smtClean="0"/>
              <a:t>) </a:t>
            </a:r>
          </a:p>
          <a:p>
            <a:r>
              <a:rPr lang="en-US" dirty="0" smtClean="0"/>
              <a:t>Governing body of stakeholders will set policies,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2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30"/>
            <a:ext cx="8229600" cy="1143000"/>
          </a:xfrm>
        </p:spPr>
        <p:txBody>
          <a:bodyPr/>
          <a:lstStyle/>
          <a:p>
            <a:r>
              <a:rPr lang="en-US" dirty="0" err="1" smtClean="0"/>
              <a:t>BioPreprint</a:t>
            </a:r>
            <a:r>
              <a:rPr lang="en-US" dirty="0" smtClean="0"/>
              <a:t> search engine at Pitt</a:t>
            </a:r>
            <a:endParaRPr lang="en-US" dirty="0"/>
          </a:p>
        </p:txBody>
      </p:sp>
      <p:pic>
        <p:nvPicPr>
          <p:cNvPr id="4" name="Picture 3" descr="Screen Shot 2016-02-17 at 2.45.5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9086"/>
            <a:ext cx="9144000" cy="57705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preprint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0221"/>
          </a:xfrm>
        </p:spPr>
        <p:txBody>
          <a:bodyPr>
            <a:normAutofit/>
          </a:bodyPr>
          <a:lstStyle/>
          <a:p>
            <a:r>
              <a:rPr lang="en-US" dirty="0" smtClean="0"/>
              <a:t>Follow open standards</a:t>
            </a:r>
          </a:p>
          <a:p>
            <a:r>
              <a:rPr lang="en-US" smtClean="0"/>
              <a:t>DOI assigned</a:t>
            </a:r>
            <a:endParaRPr lang="en-US" dirty="0" smtClean="0"/>
          </a:p>
          <a:p>
            <a:r>
              <a:rPr lang="en-US" dirty="0" smtClean="0"/>
              <a:t>Allow versioning; preserves all versions</a:t>
            </a:r>
          </a:p>
          <a:p>
            <a:pPr lvl="1"/>
            <a:r>
              <a:rPr lang="en-US" dirty="0" smtClean="0"/>
              <a:t>Retracted preprints noted as is case with papers</a:t>
            </a:r>
          </a:p>
          <a:p>
            <a:r>
              <a:rPr lang="en-US" dirty="0" smtClean="0"/>
              <a:t>Multilingual (w/abstract in English)</a:t>
            </a:r>
          </a:p>
          <a:p>
            <a:pPr lvl="1"/>
            <a:r>
              <a:rPr lang="en-US" dirty="0" smtClean="0"/>
              <a:t>Will require personnel who can understand article, determine if it meets minimum standards.</a:t>
            </a:r>
          </a:p>
          <a:p>
            <a:r>
              <a:rPr lang="en-US" dirty="0" smtClean="0"/>
              <a:t>Provide metrics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preprint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0221"/>
          </a:xfrm>
        </p:spPr>
        <p:txBody>
          <a:bodyPr>
            <a:normAutofit/>
          </a:bodyPr>
          <a:lstStyle/>
          <a:p>
            <a:r>
              <a:rPr lang="en-US" dirty="0" smtClean="0"/>
              <a:t>Include identifier as to whether paper is</a:t>
            </a:r>
          </a:p>
          <a:p>
            <a:pPr lvl="1"/>
            <a:r>
              <a:rPr lang="en-US" dirty="0" smtClean="0"/>
              <a:t> preprint</a:t>
            </a:r>
          </a:p>
          <a:p>
            <a:pPr lvl="1"/>
            <a:r>
              <a:rPr lang="en-US" dirty="0" smtClean="0"/>
              <a:t>published in journal</a:t>
            </a:r>
          </a:p>
          <a:p>
            <a:pPr lvl="1"/>
            <a:r>
              <a:rPr lang="en-US" dirty="0" smtClean="0"/>
              <a:t>endorsed by post-publication review</a:t>
            </a:r>
          </a:p>
          <a:p>
            <a:r>
              <a:rPr lang="en-US" dirty="0" smtClean="0"/>
              <a:t>Allow commenting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3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Authorship – how to vouch? Have senior author respond on behalf of all authors?</a:t>
            </a:r>
          </a:p>
          <a:p>
            <a:r>
              <a:rPr lang="en-US" dirty="0" smtClean="0"/>
              <a:t>What to call the different versions? Should we even use the term, “preprint”?</a:t>
            </a:r>
          </a:p>
          <a:p>
            <a:pPr lvl="1"/>
            <a:r>
              <a:rPr lang="en-US" dirty="0" smtClean="0"/>
              <a:t>Proposal: Have community-wide competition to decide on names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6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Organizing scientific work on the internet</vt:lpstr>
      <vt:lpstr>How to archive preprints?</vt:lpstr>
      <vt:lpstr>Indexing and preserving archive</vt:lpstr>
      <vt:lpstr>BioPreprint search engine at Pitt</vt:lpstr>
      <vt:lpstr>Features of preprint archive</vt:lpstr>
      <vt:lpstr>Features of preprint archive</vt:lpstr>
      <vt:lpstr>Other issues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BioPreprint search engine at Pitt</dc:title>
  <dc:creator>Jeremy Berg</dc:creator>
  <cp:lastModifiedBy>Jessica Polka</cp:lastModifiedBy>
  <cp:revision>19</cp:revision>
  <dcterms:created xsi:type="dcterms:W3CDTF">2016-02-17T07:46:11Z</dcterms:created>
  <dcterms:modified xsi:type="dcterms:W3CDTF">2016-04-13T16:06:52Z</dcterms:modified>
</cp:coreProperties>
</file>